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  <p:sldId id="669" r:id="rId415"/>
    <p:sldId id="670" r:id="rId416"/>
    <p:sldId id="671" r:id="rId417"/>
    <p:sldId id="672" r:id="rId418"/>
    <p:sldId id="673" r:id="rId419"/>
    <p:sldId id="674" r:id="rId420"/>
    <p:sldId id="675" r:id="rId421"/>
    <p:sldId id="676" r:id="rId422"/>
    <p:sldId id="677" r:id="rId423"/>
    <p:sldId id="678" r:id="rId424"/>
    <p:sldId id="679" r:id="rId425"/>
    <p:sldId id="680" r:id="rId426"/>
    <p:sldId id="681" r:id="rId427"/>
    <p:sldId id="682" r:id="rId428"/>
    <p:sldId id="683" r:id="rId429"/>
    <p:sldId id="684" r:id="rId430"/>
    <p:sldId id="685" r:id="rId431"/>
    <p:sldId id="686" r:id="rId432"/>
    <p:sldId id="687" r:id="rId433"/>
    <p:sldId id="688" r:id="rId434"/>
    <p:sldId id="689" r:id="rId435"/>
    <p:sldId id="690" r:id="rId436"/>
    <p:sldId id="691" r:id="rId437"/>
    <p:sldId id="692" r:id="rId438"/>
    <p:sldId id="693" r:id="rId439"/>
    <p:sldId id="694" r:id="rId440"/>
    <p:sldId id="695" r:id="rId441"/>
    <p:sldId id="696" r:id="rId442"/>
    <p:sldId id="697" r:id="rId443"/>
    <p:sldId id="698" r:id="rId444"/>
    <p:sldId id="699" r:id="rId445"/>
    <p:sldId id="700" r:id="rId446"/>
    <p:sldId id="701" r:id="rId447"/>
    <p:sldId id="702" r:id="rId448"/>
    <p:sldId id="703" r:id="rId449"/>
    <p:sldId id="704" r:id="rId450"/>
    <p:sldId id="705" r:id="rId451"/>
    <p:sldId id="706" r:id="rId452"/>
    <p:sldId id="707" r:id="rId453"/>
    <p:sldId id="708" r:id="rId454"/>
    <p:sldId id="709" r:id="rId455"/>
    <p:sldId id="710" r:id="rId456"/>
    <p:sldId id="711" r:id="rId457"/>
    <p:sldId id="712" r:id="rId458"/>
    <p:sldId id="713" r:id="rId459"/>
    <p:sldId id="714" r:id="rId460"/>
    <p:sldId id="715" r:id="rId461"/>
    <p:sldId id="716" r:id="rId462"/>
    <p:sldId id="717" r:id="rId463"/>
    <p:sldId id="718" r:id="rId464"/>
    <p:sldId id="719" r:id="rId465"/>
    <p:sldId id="720" r:id="rId466"/>
    <p:sldId id="721" r:id="rId467"/>
    <p:sldId id="722" r:id="rId468"/>
    <p:sldId id="723" r:id="rId469"/>
    <p:sldId id="724" r:id="rId470"/>
    <p:sldId id="725" r:id="rId471"/>
    <p:sldId id="726" r:id="rId472"/>
    <p:sldId id="727" r:id="rId473"/>
    <p:sldId id="728" r:id="rId474"/>
    <p:sldId id="729" r:id="rId475"/>
    <p:sldId id="730" r:id="rId476"/>
    <p:sldId id="731" r:id="rId477"/>
    <p:sldId id="732" r:id="rId478"/>
    <p:sldId id="733" r:id="rId479"/>
    <p:sldId id="734" r:id="rId480"/>
    <p:sldId id="735" r:id="rId481"/>
    <p:sldId id="736" r:id="rId482"/>
    <p:sldId id="737" r:id="rId483"/>
    <p:sldId id="738" r:id="rId484"/>
    <p:sldId id="739" r:id="rId485"/>
    <p:sldId id="740" r:id="rId486"/>
    <p:sldId id="741" r:id="rId487"/>
    <p:sldId id="742" r:id="rId488"/>
    <p:sldId id="743" r:id="rId489"/>
    <p:sldId id="744" r:id="rId490"/>
    <p:sldId id="745" r:id="rId491"/>
    <p:sldId id="746" r:id="rId492"/>
    <p:sldId id="747" r:id="rId493"/>
    <p:sldId id="748" r:id="rId494"/>
    <p:sldId id="749" r:id="rId495"/>
    <p:sldId id="750" r:id="rId496"/>
    <p:sldId id="751" r:id="rId497"/>
    <p:sldId id="752" r:id="rId498"/>
    <p:sldId id="753" r:id="rId499"/>
    <p:sldId id="754" r:id="rId500"/>
    <p:sldId id="755" r:id="rId501"/>
    <p:sldId id="756" r:id="rId502"/>
    <p:sldId id="757" r:id="rId503"/>
    <p:sldId id="758" r:id="rId504"/>
    <p:sldId id="759" r:id="rId505"/>
    <p:sldId id="760" r:id="rId506"/>
    <p:sldId id="761" r:id="rId507"/>
    <p:sldId id="762" r:id="rId508"/>
    <p:sldId id="763" r:id="rId509"/>
    <p:sldId id="764" r:id="rId510"/>
    <p:sldId id="765" r:id="rId511"/>
    <p:sldId id="766" r:id="rId512"/>
    <p:sldId id="767" r:id="rId513"/>
    <p:sldId id="768" r:id="rId514"/>
  </p:sldIdLst>
  <p:sldSz cx="12192000" cy="6858000"/>
  <p:notesSz cx="6858000" cy="9144000"/>
  <p:photoAlbum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44" Type="http://schemas.openxmlformats.org/officeDocument/2006/relationships/slide" Target="slides/slide443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497" Type="http://schemas.openxmlformats.org/officeDocument/2006/relationships/slide" Target="slides/slide496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477" Type="http://schemas.openxmlformats.org/officeDocument/2006/relationships/slide" Target="slides/slide476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502" Type="http://schemas.openxmlformats.org/officeDocument/2006/relationships/slide" Target="slides/slide501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503" Type="http://schemas.openxmlformats.org/officeDocument/2006/relationships/slide" Target="slides/slide502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26" Type="http://schemas.openxmlformats.org/officeDocument/2006/relationships/slide" Target="slides/slide425.xml"/><Relationship Id="rId447" Type="http://schemas.openxmlformats.org/officeDocument/2006/relationships/slide" Target="slides/slide446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468" Type="http://schemas.openxmlformats.org/officeDocument/2006/relationships/slide" Target="slides/slide467.xml"/><Relationship Id="rId489" Type="http://schemas.openxmlformats.org/officeDocument/2006/relationships/slide" Target="slides/slide48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58" Type="http://schemas.openxmlformats.org/officeDocument/2006/relationships/slide" Target="slides/slide457.xml"/><Relationship Id="rId479" Type="http://schemas.openxmlformats.org/officeDocument/2006/relationships/slide" Target="slides/slide4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27" Type="http://schemas.openxmlformats.org/officeDocument/2006/relationships/slide" Target="slides/slide426.xml"/><Relationship Id="rId448" Type="http://schemas.openxmlformats.org/officeDocument/2006/relationships/slide" Target="slides/slide447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15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slide" Target="slides/slide416.xml"/><Relationship Id="rId438" Type="http://schemas.openxmlformats.org/officeDocument/2006/relationships/slide" Target="slides/slide437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28" Type="http://schemas.openxmlformats.org/officeDocument/2006/relationships/slide" Target="slides/slide427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481" Type="http://schemas.openxmlformats.org/officeDocument/2006/relationships/slide" Target="slides/slide480.xml"/><Relationship Id="rId51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slide" Target="slides/slide417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471" Type="http://schemas.openxmlformats.org/officeDocument/2006/relationships/slide" Target="slides/slide470.xml"/><Relationship Id="rId506" Type="http://schemas.openxmlformats.org/officeDocument/2006/relationships/slide" Target="slides/slide50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461" Type="http://schemas.openxmlformats.org/officeDocument/2006/relationships/slide" Target="slides/slide460.xml"/><Relationship Id="rId482" Type="http://schemas.openxmlformats.org/officeDocument/2006/relationships/slide" Target="slides/slide481.xml"/><Relationship Id="rId517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72" Type="http://schemas.openxmlformats.org/officeDocument/2006/relationships/slide" Target="slides/slide471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41" Type="http://schemas.openxmlformats.org/officeDocument/2006/relationships/slide" Target="slides/slide440.xml"/><Relationship Id="rId462" Type="http://schemas.openxmlformats.org/officeDocument/2006/relationships/slide" Target="slides/slide461.xml"/><Relationship Id="rId483" Type="http://schemas.openxmlformats.org/officeDocument/2006/relationships/slide" Target="slides/slide482.xml"/><Relationship Id="rId518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slide" Target="slides/slide430.xml"/><Relationship Id="rId452" Type="http://schemas.openxmlformats.org/officeDocument/2006/relationships/slide" Target="slides/slide451.xml"/><Relationship Id="rId473" Type="http://schemas.openxmlformats.org/officeDocument/2006/relationships/slide" Target="slides/slide472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442" Type="http://schemas.openxmlformats.org/officeDocument/2006/relationships/slide" Target="slides/slide441.xml"/><Relationship Id="rId463" Type="http://schemas.openxmlformats.org/officeDocument/2006/relationships/slide" Target="slides/slide462.xml"/><Relationship Id="rId484" Type="http://schemas.openxmlformats.org/officeDocument/2006/relationships/slide" Target="slides/slide48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slide" Target="slides/slide431.xml"/><Relationship Id="rId453" Type="http://schemas.openxmlformats.org/officeDocument/2006/relationships/slide" Target="slides/slide452.xml"/><Relationship Id="rId474" Type="http://schemas.openxmlformats.org/officeDocument/2006/relationships/slide" Target="slides/slide473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443" Type="http://schemas.openxmlformats.org/officeDocument/2006/relationships/slide" Target="slides/slide442.xml"/><Relationship Id="rId464" Type="http://schemas.openxmlformats.org/officeDocument/2006/relationships/slide" Target="slides/slide463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177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009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78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99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58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023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90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763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42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6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92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B76FA-6799-41AD-ABC2-CB361FC54EE3}" type="datetimeFigureOut">
              <a:rPr lang="zh-TW" altLang="en-US" smtClean="0"/>
              <a:t>2016/3/5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4CE40-04D6-4A45-B07C-E907352F3A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764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jp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jp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jp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jp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jp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jp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5.jp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jp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jp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jp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jp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jp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jp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jp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jp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jp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jp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jp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jp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jp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jp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jp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jp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jp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jp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jp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jp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jp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jp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7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jpg"/><Relationship Id="rId1" Type="http://schemas.openxmlformats.org/officeDocument/2006/relationships/slideLayout" Target="../slideLayouts/slideLayout7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7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jpg"/><Relationship Id="rId1" Type="http://schemas.openxmlformats.org/officeDocument/2006/relationships/slideLayout" Target="../slideLayouts/slideLayout7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7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jpg"/><Relationship Id="rId1" Type="http://schemas.openxmlformats.org/officeDocument/2006/relationships/slideLayout" Target="../slideLayouts/slideLayout7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jpg"/><Relationship Id="rId1" Type="http://schemas.openxmlformats.org/officeDocument/2006/relationships/slideLayout" Target="../slideLayouts/slideLayout7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jpg"/><Relationship Id="rId1" Type="http://schemas.openxmlformats.org/officeDocument/2006/relationships/slideLayout" Target="../slideLayouts/slideLayout7.xml"/></Relationships>
</file>

<file path=ppt/slides/_rels/slide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jpg"/><Relationship Id="rId1" Type="http://schemas.openxmlformats.org/officeDocument/2006/relationships/slideLayout" Target="../slideLayouts/slideLayout7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jpg"/><Relationship Id="rId1" Type="http://schemas.openxmlformats.org/officeDocument/2006/relationships/slideLayout" Target="../slideLayouts/slideLayout7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jpg"/><Relationship Id="rId1" Type="http://schemas.openxmlformats.org/officeDocument/2006/relationships/slideLayout" Target="../slideLayouts/slideLayout7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7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jpg"/><Relationship Id="rId1" Type="http://schemas.openxmlformats.org/officeDocument/2006/relationships/slideLayout" Target="../slideLayouts/slideLayout7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jpg"/><Relationship Id="rId1" Type="http://schemas.openxmlformats.org/officeDocument/2006/relationships/slideLayout" Target="../slideLayouts/slideLayout7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jpg"/><Relationship Id="rId1" Type="http://schemas.openxmlformats.org/officeDocument/2006/relationships/slideLayout" Target="../slideLayouts/slideLayout7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7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jpg"/><Relationship Id="rId1" Type="http://schemas.openxmlformats.org/officeDocument/2006/relationships/slideLayout" Target="../slideLayouts/slideLayout7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g"/><Relationship Id="rId1" Type="http://schemas.openxmlformats.org/officeDocument/2006/relationships/slideLayout" Target="../slideLayouts/slideLayout7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g"/><Relationship Id="rId1" Type="http://schemas.openxmlformats.org/officeDocument/2006/relationships/slideLayout" Target="../slideLayouts/slideLayout7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jpg"/><Relationship Id="rId1" Type="http://schemas.openxmlformats.org/officeDocument/2006/relationships/slideLayout" Target="../slideLayouts/slideLayout7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jpg"/><Relationship Id="rId1" Type="http://schemas.openxmlformats.org/officeDocument/2006/relationships/slideLayout" Target="../slideLayouts/slideLayout7.xml"/></Relationships>
</file>

<file path=ppt/slides/_rels/slide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jpg"/><Relationship Id="rId1" Type="http://schemas.openxmlformats.org/officeDocument/2006/relationships/slideLayout" Target="../slideLayouts/slideLayout7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jpg"/><Relationship Id="rId1" Type="http://schemas.openxmlformats.org/officeDocument/2006/relationships/slideLayout" Target="../slideLayouts/slideLayout7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jpg"/><Relationship Id="rId1" Type="http://schemas.openxmlformats.org/officeDocument/2006/relationships/slideLayout" Target="../slideLayouts/slideLayout7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jpg"/><Relationship Id="rId1" Type="http://schemas.openxmlformats.org/officeDocument/2006/relationships/slideLayout" Target="../slideLayouts/slideLayout7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jpg"/><Relationship Id="rId1" Type="http://schemas.openxmlformats.org/officeDocument/2006/relationships/slideLayout" Target="../slideLayouts/slideLayout7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jpg"/><Relationship Id="rId1" Type="http://schemas.openxmlformats.org/officeDocument/2006/relationships/slideLayout" Target="../slideLayouts/slideLayout7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jpg"/><Relationship Id="rId1" Type="http://schemas.openxmlformats.org/officeDocument/2006/relationships/slideLayout" Target="../slideLayouts/slideLayout7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jpg"/><Relationship Id="rId1" Type="http://schemas.openxmlformats.org/officeDocument/2006/relationships/slideLayout" Target="../slideLayouts/slideLayout7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jpg"/><Relationship Id="rId1" Type="http://schemas.openxmlformats.org/officeDocument/2006/relationships/slideLayout" Target="../slideLayouts/slideLayout7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jpg"/><Relationship Id="rId1" Type="http://schemas.openxmlformats.org/officeDocument/2006/relationships/slideLayout" Target="../slideLayouts/slideLayout7.xml"/></Relationships>
</file>

<file path=ppt/slides/_rels/slide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jpg"/><Relationship Id="rId1" Type="http://schemas.openxmlformats.org/officeDocument/2006/relationships/slideLayout" Target="../slideLayouts/slideLayout7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jpg"/><Relationship Id="rId1" Type="http://schemas.openxmlformats.org/officeDocument/2006/relationships/slideLayout" Target="../slideLayouts/slideLayout7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jpg"/><Relationship Id="rId1" Type="http://schemas.openxmlformats.org/officeDocument/2006/relationships/slideLayout" Target="../slideLayouts/slideLayout7.xml"/></Relationships>
</file>

<file path=ppt/slides/_rels/slide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jpg"/><Relationship Id="rId1" Type="http://schemas.openxmlformats.org/officeDocument/2006/relationships/slideLayout" Target="../slideLayouts/slideLayout7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jpg"/><Relationship Id="rId1" Type="http://schemas.openxmlformats.org/officeDocument/2006/relationships/slideLayout" Target="../slideLayouts/slideLayout7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jpg"/><Relationship Id="rId1" Type="http://schemas.openxmlformats.org/officeDocument/2006/relationships/slideLayout" Target="../slideLayouts/slideLayout7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jpg"/><Relationship Id="rId1" Type="http://schemas.openxmlformats.org/officeDocument/2006/relationships/slideLayout" Target="../slideLayouts/slideLayout7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jpg"/><Relationship Id="rId1" Type="http://schemas.openxmlformats.org/officeDocument/2006/relationships/slideLayout" Target="../slideLayouts/slideLayout7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jpg"/><Relationship Id="rId1" Type="http://schemas.openxmlformats.org/officeDocument/2006/relationships/slideLayout" Target="../slideLayouts/slideLayout7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7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7.jpg"/><Relationship Id="rId1" Type="http://schemas.openxmlformats.org/officeDocument/2006/relationships/slideLayout" Target="../slideLayouts/slideLayout7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jpg"/><Relationship Id="rId1" Type="http://schemas.openxmlformats.org/officeDocument/2006/relationships/slideLayout" Target="../slideLayouts/slideLayout7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jpg"/><Relationship Id="rId1" Type="http://schemas.openxmlformats.org/officeDocument/2006/relationships/slideLayout" Target="../slideLayouts/slideLayout7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jpg"/><Relationship Id="rId1" Type="http://schemas.openxmlformats.org/officeDocument/2006/relationships/slideLayout" Target="../slideLayouts/slideLayout7.xml"/></Relationships>
</file>

<file path=ppt/slides/_rels/slide4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jpg"/><Relationship Id="rId1" Type="http://schemas.openxmlformats.org/officeDocument/2006/relationships/slideLayout" Target="../slideLayouts/slideLayout7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jpg"/><Relationship Id="rId1" Type="http://schemas.openxmlformats.org/officeDocument/2006/relationships/slideLayout" Target="../slideLayouts/slideLayout7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4.jpg"/><Relationship Id="rId1" Type="http://schemas.openxmlformats.org/officeDocument/2006/relationships/slideLayout" Target="../slideLayouts/slideLayout7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5.jpg"/><Relationship Id="rId1" Type="http://schemas.openxmlformats.org/officeDocument/2006/relationships/slideLayout" Target="../slideLayouts/slideLayout7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jpg"/><Relationship Id="rId1" Type="http://schemas.openxmlformats.org/officeDocument/2006/relationships/slideLayout" Target="../slideLayouts/slideLayout7.xml"/></Relationships>
</file>

<file path=ppt/slides/_rels/slide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7.jpg"/><Relationship Id="rId1" Type="http://schemas.openxmlformats.org/officeDocument/2006/relationships/slideLayout" Target="../slideLayouts/slideLayout7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jpg"/><Relationship Id="rId1" Type="http://schemas.openxmlformats.org/officeDocument/2006/relationships/slideLayout" Target="../slideLayouts/slideLayout7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jpg"/><Relationship Id="rId1" Type="http://schemas.openxmlformats.org/officeDocument/2006/relationships/slideLayout" Target="../slideLayouts/slideLayout7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jpg"/><Relationship Id="rId1" Type="http://schemas.openxmlformats.org/officeDocument/2006/relationships/slideLayout" Target="../slideLayouts/slideLayout7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7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jpg"/><Relationship Id="rId1" Type="http://schemas.openxmlformats.org/officeDocument/2006/relationships/slideLayout" Target="../slideLayouts/slideLayout7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jpg"/><Relationship Id="rId1" Type="http://schemas.openxmlformats.org/officeDocument/2006/relationships/slideLayout" Target="../slideLayouts/slideLayout7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jpg"/><Relationship Id="rId1" Type="http://schemas.openxmlformats.org/officeDocument/2006/relationships/slideLayout" Target="../slideLayouts/slideLayout7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jpg"/><Relationship Id="rId1" Type="http://schemas.openxmlformats.org/officeDocument/2006/relationships/slideLayout" Target="../slideLayouts/slideLayout7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jpg"/><Relationship Id="rId1" Type="http://schemas.openxmlformats.org/officeDocument/2006/relationships/slideLayout" Target="../slideLayouts/slideLayout7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7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jpg"/><Relationship Id="rId1" Type="http://schemas.openxmlformats.org/officeDocument/2006/relationships/slideLayout" Target="../slideLayouts/slideLayout7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jpg"/><Relationship Id="rId1" Type="http://schemas.openxmlformats.org/officeDocument/2006/relationships/slideLayout" Target="../slideLayouts/slideLayout7.xml"/></Relationships>
</file>

<file path=ppt/slides/_rels/slide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jpg"/><Relationship Id="rId1" Type="http://schemas.openxmlformats.org/officeDocument/2006/relationships/slideLayout" Target="../slideLayouts/slideLayout7.xml"/></Relationships>
</file>

<file path=ppt/slides/_rels/slide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jpg"/><Relationship Id="rId1" Type="http://schemas.openxmlformats.org/officeDocument/2006/relationships/slideLayout" Target="../slideLayouts/slideLayout7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jpg"/><Relationship Id="rId1" Type="http://schemas.openxmlformats.org/officeDocument/2006/relationships/slideLayout" Target="../slideLayouts/slideLayout7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jpg"/><Relationship Id="rId1" Type="http://schemas.openxmlformats.org/officeDocument/2006/relationships/slideLayout" Target="../slideLayouts/slideLayout7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jpg"/><Relationship Id="rId1" Type="http://schemas.openxmlformats.org/officeDocument/2006/relationships/slideLayout" Target="../slideLayouts/slideLayout7.xml"/></Relationships>
</file>

<file path=ppt/slides/_rels/slide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jpg"/><Relationship Id="rId1" Type="http://schemas.openxmlformats.org/officeDocument/2006/relationships/slideLayout" Target="../slideLayouts/slideLayout7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jpg"/><Relationship Id="rId1" Type="http://schemas.openxmlformats.org/officeDocument/2006/relationships/slideLayout" Target="../slideLayouts/slideLayout7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jpg"/><Relationship Id="rId1" Type="http://schemas.openxmlformats.org/officeDocument/2006/relationships/slideLayout" Target="../slideLayouts/slideLayout7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jpg"/><Relationship Id="rId1" Type="http://schemas.openxmlformats.org/officeDocument/2006/relationships/slideLayout" Target="../slideLayouts/slideLayout7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jpg"/><Relationship Id="rId1" Type="http://schemas.openxmlformats.org/officeDocument/2006/relationships/slideLayout" Target="../slideLayouts/slideLayout7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jpg"/><Relationship Id="rId1" Type="http://schemas.openxmlformats.org/officeDocument/2006/relationships/slideLayout" Target="../slideLayouts/slideLayout7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jpg"/><Relationship Id="rId1" Type="http://schemas.openxmlformats.org/officeDocument/2006/relationships/slideLayout" Target="../slideLayouts/slideLayout7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jpg"/><Relationship Id="rId1" Type="http://schemas.openxmlformats.org/officeDocument/2006/relationships/slideLayout" Target="../slideLayouts/slideLayout7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jpg"/><Relationship Id="rId1" Type="http://schemas.openxmlformats.org/officeDocument/2006/relationships/slideLayout" Target="../slideLayouts/slideLayout7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jpg"/><Relationship Id="rId1" Type="http://schemas.openxmlformats.org/officeDocument/2006/relationships/slideLayout" Target="../slideLayouts/slideLayout7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jpg"/><Relationship Id="rId1" Type="http://schemas.openxmlformats.org/officeDocument/2006/relationships/slideLayout" Target="../slideLayouts/slideLayout7.xml"/></Relationships>
</file>

<file path=ppt/slides/_rels/slide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jpg"/><Relationship Id="rId1" Type="http://schemas.openxmlformats.org/officeDocument/2006/relationships/slideLayout" Target="../slideLayouts/slideLayout7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jpg"/><Relationship Id="rId1" Type="http://schemas.openxmlformats.org/officeDocument/2006/relationships/slideLayout" Target="../slideLayouts/slideLayout7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jpg"/><Relationship Id="rId1" Type="http://schemas.openxmlformats.org/officeDocument/2006/relationships/slideLayout" Target="../slideLayouts/slideLayout7.xml"/></Relationships>
</file>

<file path=ppt/slides/_rels/slide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7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4.jpg"/><Relationship Id="rId1" Type="http://schemas.openxmlformats.org/officeDocument/2006/relationships/slideLayout" Target="../slideLayouts/slideLayout7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5.jpg"/><Relationship Id="rId1" Type="http://schemas.openxmlformats.org/officeDocument/2006/relationships/slideLayout" Target="../slideLayouts/slideLayout7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7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jpg"/><Relationship Id="rId1" Type="http://schemas.openxmlformats.org/officeDocument/2006/relationships/slideLayout" Target="../slideLayouts/slideLayout7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7.xml"/></Relationships>
</file>

<file path=ppt/slides/_rels/slide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jpg"/><Relationship Id="rId1" Type="http://schemas.openxmlformats.org/officeDocument/2006/relationships/slideLayout" Target="../slideLayouts/slideLayout7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jpg"/><Relationship Id="rId1" Type="http://schemas.openxmlformats.org/officeDocument/2006/relationships/slideLayout" Target="../slideLayouts/slideLayout7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相簿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/>
              <a:t>由 洪士棠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038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03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965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44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16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46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86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48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855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53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544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01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12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05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905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05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16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08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8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12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566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20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1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06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91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24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22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29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915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34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517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38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31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42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811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45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441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54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897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857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780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00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916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04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88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08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125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14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29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18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855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22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148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24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635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29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420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41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144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47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131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52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553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956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9470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01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0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13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426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04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539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09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118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13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56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17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446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33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0378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35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40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42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46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49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099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54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577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058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15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223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04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454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05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2003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13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866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21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47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23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306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26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903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27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723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29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900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32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570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35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9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23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838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36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586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41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121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49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735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52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704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157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205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200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126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212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1643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216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37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222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700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229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28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714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243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937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244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543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255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096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257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160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01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59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15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230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20.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09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26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258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28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3347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34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9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31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627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42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491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47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229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54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2585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35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41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00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46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08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2646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10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04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15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297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18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587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38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3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40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503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42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88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50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99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51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485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458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136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04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41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06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1517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09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598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17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6431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23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5589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24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4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42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066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32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2912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42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9342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44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5178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49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2907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51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4125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557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172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01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78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11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51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17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540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21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0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823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9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48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5916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24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31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27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2459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33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00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41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861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43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805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650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1111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01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876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03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8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10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0967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17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80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53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5875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24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7847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27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6452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31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9527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35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8915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39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9917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44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122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47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7186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51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638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52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080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54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76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956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995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759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1956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04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6923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09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551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11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675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17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605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22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518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25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5345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26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8893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29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024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35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73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000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15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43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1051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853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7972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901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4620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909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2667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912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2353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919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4886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927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058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936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79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942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6424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951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07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003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6118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0954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7254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00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1161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03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6174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09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6693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13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692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19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101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22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113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27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7412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29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5773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33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66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007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5648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36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3677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41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8521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44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3478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47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4037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055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2972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00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8500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03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7995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06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7802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16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5653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18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2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027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9741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26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182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29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3370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33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2773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36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5865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45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0248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152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2051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03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4856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05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871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06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470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13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58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031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2456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16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0348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22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6444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24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9314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29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7420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33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756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35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90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51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1283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258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8921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301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0569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312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040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464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314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8440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326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4851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329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4988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338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1912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345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2517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352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7558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356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0331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00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1361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03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6742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08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6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046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3558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14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6190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33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827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37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0790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39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7068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46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7252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51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78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5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5230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459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9634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503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66166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517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79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826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9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054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50513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524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57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536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5664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541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469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557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0001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601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2901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605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1542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617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538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624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0048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634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676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642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94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02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3234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702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070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709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8646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712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2352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718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6311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724.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1888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751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21871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756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1733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810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515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813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189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818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6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04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1226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825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4441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838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7704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854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6799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11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9735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12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2439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17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4837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27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5946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33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279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43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2529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44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03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11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52451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48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1594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51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56823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57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7113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1959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6735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005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1161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008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402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009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42960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013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119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017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48888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022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19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8642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027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3506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053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78867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057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605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107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783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115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3936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118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01425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123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8231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129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9987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134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3594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145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69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23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37807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149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01709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158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3227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203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5468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209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2420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216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3064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224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0046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22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979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231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47899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245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9565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251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3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27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4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257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86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302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2380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307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797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313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88696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321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1136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335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6304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341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287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350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3337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353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9487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355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75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29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72433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402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29285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412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1707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420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7921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431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72462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437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4923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446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0666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44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43385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454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7600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457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4045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00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37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40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90624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18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1497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22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50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28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0032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30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6754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32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5694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32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50388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37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9688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40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61339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45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2172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53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82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45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0253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558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0225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02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370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07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2025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13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19643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18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31531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23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3385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29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6192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35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20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38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89697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41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827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91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50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6001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43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0448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46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9506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51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98510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53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99884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55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2100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658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6550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713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9887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719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6855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724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33003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729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04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153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2591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736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33929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741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1981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745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35903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757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0485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04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025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05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2607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11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7046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13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5424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17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4795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20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06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229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659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37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4628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39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1432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46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34591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4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6256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52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4168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856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2604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05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32875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07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352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12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05767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20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01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233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93760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26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79731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28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59475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36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6811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37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4115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38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3208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40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46781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2955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43531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002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38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006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84370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012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54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234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5389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014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14749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034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6464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036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23372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042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41317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00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09284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05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99904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13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8610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16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73997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20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01399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25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06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249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5142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28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95829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29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38203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35.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17754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38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8222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46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35270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50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43952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53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72091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158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22520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02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70659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07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3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251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4560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11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3588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18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43103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25.9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958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31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1578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34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13991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40.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6475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44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09457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55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0937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259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40699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04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48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256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5477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11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93114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15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3309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18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93255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23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99005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27.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05632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31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8925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38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15421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44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52722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49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82711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54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70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01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54016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357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89222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02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00560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04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83384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05.9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91710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06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1457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13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93025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18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39931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22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707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27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95652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30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43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05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7461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36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8335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40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5386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44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30563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50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27724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457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25858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08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59962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11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18629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14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35847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19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9193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22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20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830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49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07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30846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25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6655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31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68847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33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00939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47.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45328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51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13588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553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81774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600.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76048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605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9586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616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88808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622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3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11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09993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624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63570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626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49117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630.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3664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33634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16.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15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24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25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29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66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36.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34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49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6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53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359.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706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04.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839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1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11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1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12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786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19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481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22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65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28.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026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38.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42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39.9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353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43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7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51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0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455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843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92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03.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79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10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289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12.9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79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20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6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28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364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33.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00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36.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085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42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390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45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24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48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7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851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56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556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743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04.0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053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13.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901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17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917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22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99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26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50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30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645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37.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46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43.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065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51.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4858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95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56.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50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657.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260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03.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403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06.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22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12.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27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20.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380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25.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808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31.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859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38.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006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VIDEO_TS.IFO_20160226_225740.9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48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寬螢幕</PresentationFormat>
  <Paragraphs>2</Paragraphs>
  <Slides>513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513</vt:i4>
      </vt:variant>
    </vt:vector>
  </HeadingPairs>
  <TitlesOfParts>
    <vt:vector size="518" baseType="lpstr">
      <vt:lpstr>新細明體</vt:lpstr>
      <vt:lpstr>Arial</vt:lpstr>
      <vt:lpstr>Calibri</vt:lpstr>
      <vt:lpstr>Calibri Light</vt:lpstr>
      <vt:lpstr>Office 佈景主題</vt:lpstr>
      <vt:lpstr>相簿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相簿</dc:title>
  <dc:creator>洪士棠</dc:creator>
  <cp:lastModifiedBy>洪士棠</cp:lastModifiedBy>
  <cp:revision>1</cp:revision>
  <dcterms:created xsi:type="dcterms:W3CDTF">2016-03-04T16:16:18Z</dcterms:created>
  <dcterms:modified xsi:type="dcterms:W3CDTF">2016-03-04T16:16:46Z</dcterms:modified>
</cp:coreProperties>
</file>